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7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9.7.2021.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fotografije: </a:t>
            </a:r>
            <a:r>
              <a:rPr lang="hr-HR" dirty="0" err="1"/>
              <a:t>Pixabay</a:t>
            </a:r>
            <a:r>
              <a:rPr lang="hr-HR" dirty="0"/>
              <a:t> – Fatima (Portugal) - https://pixabay.com/photos/portugal-sanctuary-fatima-465234/ (datum skidanja: 9.7.2021.)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488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Život u europskom Sredozemlju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6809C42-405D-4FF5-8985-B4069ACCA3C2}"/>
              </a:ext>
            </a:extLst>
          </p:cNvPr>
          <p:cNvSpPr txBox="1"/>
          <p:nvPr/>
        </p:nvSpPr>
        <p:spPr>
          <a:xfrm>
            <a:off x="630315" y="1376039"/>
            <a:ext cx="28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JUŽNA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98-99.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48148"/>
              </p:ext>
            </p:extLst>
          </p:nvPr>
        </p:nvGraphicFramePr>
        <p:xfrm>
          <a:off x="4598633" y="433695"/>
          <a:ext cx="7130308" cy="5674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5042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572182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1811911">
                <a:tc>
                  <a:txBody>
                    <a:bodyPr/>
                    <a:lstStyle/>
                    <a:p>
                      <a:r>
                        <a:rPr lang="pl-PL" sz="1400" b="0" u="none" strike="noStrike" baseline="0" dirty="0">
                          <a:solidFill>
                            <a:srgbClr val="231F20"/>
                          </a:solidFill>
                        </a:rPr>
                        <a:t>Izdvojiti i opisati obilježja gospodarskih djelatnosti na području Južne Europe.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144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231F20"/>
                          </a:solidFill>
                        </a:rPr>
                        <a:t>Objasniti što je i prepoznati suhozid na fotografiji.</a:t>
                      </a:r>
                      <a:endParaRPr lang="pl-PL" sz="1400" b="0" i="0" u="none" strike="noStrike" baseline="0" dirty="0">
                        <a:solidFill>
                          <a:srgbClr val="231F20"/>
                        </a:solidFill>
                        <a:latin typeface="Montserrat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2145684">
                <a:tc>
                  <a:txBody>
                    <a:bodyPr/>
                    <a:lstStyle/>
                    <a:p>
                      <a:pPr algn="l"/>
                      <a:r>
                        <a:rPr lang="pl-PL" sz="1400" b="0" u="none" strike="noStrike" baseline="0" dirty="0">
                          <a:solidFill>
                            <a:srgbClr val="231F20"/>
                          </a:solidFill>
                        </a:rPr>
                        <a:t>Analizirati gospodarsku važnost turizma i utjecaj na preobrazbu </a:t>
                      </a:r>
                      <a:r>
                        <a:rPr lang="hr-HR" sz="1400" b="0" u="none" strike="noStrike" baseline="0" dirty="0">
                          <a:solidFill>
                            <a:srgbClr val="231F20"/>
                          </a:solidFill>
                        </a:rPr>
                        <a:t>prostora u državama Južne Europe.</a:t>
                      </a:r>
                      <a:endParaRPr lang="hr-HR" sz="1400" b="0" i="0" u="none" strike="noStrike" baseline="0" dirty="0">
                        <a:solidFill>
                          <a:srgbClr val="231F20"/>
                        </a:solidFill>
                        <a:latin typeface="Montserrat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89B97B4-ECC2-448A-84A3-325905CA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pl-PL" sz="2400" b="0" i="0" u="none" strike="noStrike" baseline="0" dirty="0">
                <a:solidFill>
                  <a:srgbClr val="231F20"/>
                </a:solidFill>
              </a:rPr>
              <a:t>izdvojiti i opisati obilježja gospodarskih djelatnosti na području Južne Europe.</a:t>
            </a:r>
          </a:p>
          <a:p>
            <a:pPr algn="l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pl-PL" sz="2400" dirty="0">
                <a:solidFill>
                  <a:srgbClr val="231F20"/>
                </a:solidFill>
              </a:rPr>
              <a:t>objasniti što je i prepoznati suhozid na fotografiji.</a:t>
            </a:r>
            <a:endParaRPr lang="pl-PL" sz="2400" b="0" i="0" u="none" strike="noStrike" baseline="0" dirty="0">
              <a:solidFill>
                <a:srgbClr val="231F20"/>
              </a:solidFill>
            </a:endParaRPr>
          </a:p>
          <a:p>
            <a:pPr algn="l"/>
            <a:r>
              <a:rPr lang="pl-PL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pl-PL" sz="2400" b="0" i="0" u="none" strike="noStrike" baseline="0" dirty="0">
                <a:solidFill>
                  <a:srgbClr val="231F20"/>
                </a:solidFill>
              </a:rPr>
              <a:t>analizirati gospodarsku važnost turizma i utjecaj na preobrazbu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prostora u državama Južne Europe.</a:t>
            </a:r>
          </a:p>
          <a:p>
            <a:pPr algn="l"/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EE6319D-55C2-4BDC-9361-98232A1E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180392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5FB3F2F-07B3-4757-AF32-E5F352F3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Gospodarstvo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4465FD7-9C74-4C7D-80BA-9CEE1754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većina država Južne Europe – visok dohodak po stanovniku, Albanija – viši srednji</a:t>
            </a:r>
          </a:p>
          <a:p>
            <a:r>
              <a:rPr lang="hr-HR" sz="2400" dirty="0"/>
              <a:t>velike razlike unutar same regije</a:t>
            </a:r>
          </a:p>
          <a:p>
            <a:r>
              <a:rPr lang="hr-HR" sz="2400" dirty="0"/>
              <a:t>velike razlike unutar država </a:t>
            </a:r>
          </a:p>
          <a:p>
            <a:r>
              <a:rPr lang="hr-HR" sz="2400" dirty="0"/>
              <a:t>sredina 19.-početak 20.st. – najvažnija poljoprivreda, nedostatak ruda</a:t>
            </a:r>
          </a:p>
          <a:p>
            <a:r>
              <a:rPr lang="hr-HR" sz="2400" dirty="0"/>
              <a:t>ulaskom Italije, Španjolske, Grčke i Portugala u EU – gospodarski razvoj</a:t>
            </a:r>
          </a:p>
        </p:txBody>
      </p:sp>
    </p:spTree>
    <p:extLst>
      <p:ext uri="{BB962C8B-B14F-4D97-AF65-F5344CB8AC3E}">
        <p14:creationId xmlns:p14="http://schemas.microsoft.com/office/powerpoint/2010/main" val="343981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5A90F-9515-4A90-9DE8-B114275B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Poljoprivreda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433C2F-080D-4931-B3AC-C1F0B1AA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705" y="1954226"/>
            <a:ext cx="6172200" cy="4173415"/>
          </a:xfrm>
        </p:spPr>
        <p:txBody>
          <a:bodyPr>
            <a:normAutofit/>
          </a:bodyPr>
          <a:lstStyle/>
          <a:p>
            <a:r>
              <a:rPr lang="hr-HR" sz="2400" dirty="0"/>
              <a:t>žitarice – nizine </a:t>
            </a:r>
          </a:p>
          <a:p>
            <a:r>
              <a:rPr lang="hr-HR" sz="2400" dirty="0"/>
              <a:t>vinova loza i masline – područja s blagom zimom</a:t>
            </a:r>
          </a:p>
          <a:p>
            <a:r>
              <a:rPr lang="hr-HR" sz="2400" dirty="0"/>
              <a:t>agrumi</a:t>
            </a:r>
          </a:p>
          <a:p>
            <a:r>
              <a:rPr lang="hr-HR" sz="2400" dirty="0"/>
              <a:t>navodnjavanje</a:t>
            </a:r>
          </a:p>
          <a:p>
            <a:r>
              <a:rPr lang="hr-HR" sz="2400" dirty="0"/>
              <a:t>suhozidi</a:t>
            </a:r>
          </a:p>
          <a:p>
            <a:r>
              <a:rPr lang="hr-HR" sz="2400" dirty="0"/>
              <a:t>Govedarstvo – Alpe i </a:t>
            </a:r>
          </a:p>
          <a:p>
            <a:pPr marL="0" indent="0">
              <a:buNone/>
            </a:pPr>
            <a:r>
              <a:rPr lang="hr-HR" sz="2400" dirty="0" err="1"/>
              <a:t>Pireneji</a:t>
            </a:r>
            <a:r>
              <a:rPr lang="hr-HR" sz="2400" dirty="0"/>
              <a:t>, </a:t>
            </a:r>
            <a:r>
              <a:rPr lang="hr-HR" sz="2400" dirty="0" err="1"/>
              <a:t>Padska</a:t>
            </a:r>
            <a:r>
              <a:rPr lang="hr-HR" sz="2400" dirty="0"/>
              <a:t> nizina</a:t>
            </a:r>
          </a:p>
          <a:p>
            <a:r>
              <a:rPr lang="hr-HR" sz="2400" dirty="0"/>
              <a:t>modernizacija</a:t>
            </a:r>
          </a:p>
        </p:txBody>
      </p:sp>
      <p:pic>
        <p:nvPicPr>
          <p:cNvPr id="6" name="Slika 5" descr="Slika na kojoj se prikazuje zeleno, zdjela, povrće, voće&#10;&#10;Opis je automatski generiran">
            <a:extLst>
              <a:ext uri="{FF2B5EF4-FFF2-40B4-BE49-F238E27FC236}">
                <a16:creationId xmlns:a16="http://schemas.microsoft.com/office/drawing/2014/main" id="{E0442517-338B-4898-AD09-0226BFB3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518" y="157217"/>
            <a:ext cx="3289438" cy="1911006"/>
          </a:xfrm>
          <a:prstGeom prst="rect">
            <a:avLst/>
          </a:prstGeom>
        </p:spPr>
      </p:pic>
      <p:pic>
        <p:nvPicPr>
          <p:cNvPr id="8" name="Slika 7" descr="Slika na kojoj se prikazuje na otvorenom, stablo, trava, zgrada&#10;&#10;Opis je automatski generiran">
            <a:extLst>
              <a:ext uri="{FF2B5EF4-FFF2-40B4-BE49-F238E27FC236}">
                <a16:creationId xmlns:a16="http://schemas.microsoft.com/office/drawing/2014/main" id="{A6A228F3-7EE3-4921-A7CE-BA35FDD24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5" y="2572219"/>
            <a:ext cx="5039557" cy="37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4CE7309-B0F9-4944-BADC-EC0504D1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80" y="122243"/>
            <a:ext cx="9439275" cy="48958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0713756-A40F-460F-B45D-0A42A60E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0178"/>
            <a:ext cx="2936233" cy="31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9A3DF-C8D7-430E-9FFC-74CC89D3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Ribarstvo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EDF5CD-BE60-4086-9002-2DDE5D68A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09" y="3067805"/>
            <a:ext cx="6172200" cy="4173415"/>
          </a:xfrm>
        </p:spPr>
        <p:txBody>
          <a:bodyPr>
            <a:normAutofit/>
          </a:bodyPr>
          <a:lstStyle/>
          <a:p>
            <a:r>
              <a:rPr lang="hr-HR" sz="2400" dirty="0"/>
              <a:t>usmjerenost moru</a:t>
            </a:r>
          </a:p>
          <a:p>
            <a:r>
              <a:rPr lang="hr-HR" sz="2400" dirty="0"/>
              <a:t>sol</a:t>
            </a:r>
          </a:p>
          <a:p>
            <a:r>
              <a:rPr lang="hr-HR" sz="2400" dirty="0"/>
              <a:t>riba</a:t>
            </a:r>
          </a:p>
          <a:p>
            <a:r>
              <a:rPr lang="hr-HR" sz="2400" dirty="0"/>
              <a:t>marikultura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638B98E-70D6-41A4-AD92-5B65A573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88" y="339969"/>
            <a:ext cx="8236951" cy="48768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B6809D4-E847-4C4E-BFBE-7107E837E9DC}"/>
              </a:ext>
            </a:extLst>
          </p:cNvPr>
          <p:cNvSpPr txBox="1"/>
          <p:nvPr/>
        </p:nvSpPr>
        <p:spPr>
          <a:xfrm>
            <a:off x="440267" y="5734756"/>
            <a:ext cx="468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Prisjetite se: Gdje se nalaze solane u Hrvatskoj? Zašto Sredozemno more ima manje količine ribe od npr. Baltičkog mora?</a:t>
            </a:r>
          </a:p>
        </p:txBody>
      </p:sp>
    </p:spTree>
    <p:extLst>
      <p:ext uri="{BB962C8B-B14F-4D97-AF65-F5344CB8AC3E}">
        <p14:creationId xmlns:p14="http://schemas.microsoft.com/office/powerpoint/2010/main" val="197539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6BCE1-C189-4A4B-A857-2BEB4560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Industrija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C77FE-3DE2-45EE-8250-60C6EA9A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761" y="1438183"/>
            <a:ext cx="6330627" cy="4657817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siromašna rudama i fosilnim gorivima</a:t>
            </a:r>
          </a:p>
          <a:p>
            <a:r>
              <a:rPr lang="hr-HR" sz="2400" dirty="0"/>
              <a:t>hidroenergija</a:t>
            </a:r>
          </a:p>
          <a:p>
            <a:r>
              <a:rPr lang="hr-HR" sz="2400" dirty="0"/>
              <a:t>uvoz nafte i plina</a:t>
            </a:r>
          </a:p>
          <a:p>
            <a:r>
              <a:rPr lang="hr-HR" sz="2400" dirty="0"/>
              <a:t>danas: velika ulaganja u solarnu energiju i vjetroelektrane</a:t>
            </a:r>
          </a:p>
          <a:p>
            <a:pPr marL="0" indent="0">
              <a:buNone/>
            </a:pPr>
            <a:r>
              <a:rPr lang="hr-HR" sz="2000" i="1" dirty="0"/>
              <a:t>Objasnite povezanost proizvedene električne energije i </a:t>
            </a:r>
            <a:r>
              <a:rPr lang="hr-HR" sz="2000" i="1" dirty="0" err="1"/>
              <a:t>prirodnogeografskih</a:t>
            </a:r>
            <a:r>
              <a:rPr lang="hr-HR" sz="2000" i="1" dirty="0"/>
              <a:t> obilježja Južne Europe.</a:t>
            </a:r>
          </a:p>
          <a:p>
            <a:r>
              <a:rPr lang="hr-HR" sz="2400" dirty="0"/>
              <a:t>grane industrije: prerađivačka industrija  (automobilska i proizvodnja strojeva), brodogradnja, petrokemijska i kemijska, farmaceutska, prehrambena i proizvodnja odjeće i obuće</a:t>
            </a:r>
          </a:p>
          <a:p>
            <a:r>
              <a:rPr lang="hr-HR" sz="2400" dirty="0"/>
              <a:t>pogoni u velikih lukama i gradovima u unutrašnjosti</a:t>
            </a:r>
          </a:p>
          <a:p>
            <a:r>
              <a:rPr lang="hr-HR" sz="2400" dirty="0"/>
              <a:t>najrazvijenije države : avio i svemirska industrija, robotika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73D84BC-3A38-43F4-B9D9-EE96B9FE3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1" t="7706"/>
          <a:stretch/>
        </p:blipFill>
        <p:spPr>
          <a:xfrm>
            <a:off x="930061" y="2578693"/>
            <a:ext cx="3093299" cy="3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93A4D-511F-4863-B381-C2498C19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Pomorstvo i turizam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B27556-9776-4F30-98E6-8F412B01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675" y="1684841"/>
            <a:ext cx="6172200" cy="4173415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duga pomorska tradicija</a:t>
            </a:r>
          </a:p>
          <a:p>
            <a:r>
              <a:rPr lang="hr-HR" sz="2400" dirty="0"/>
              <a:t>pomorstvo – važna djelatnost i danas</a:t>
            </a:r>
          </a:p>
          <a:p>
            <a:r>
              <a:rPr lang="hr-HR" sz="2400" dirty="0"/>
              <a:t>Grčka – među vodećim brodovlasničkim državama svijeta</a:t>
            </a:r>
          </a:p>
          <a:p>
            <a:r>
              <a:rPr lang="hr-HR" sz="2400" dirty="0"/>
              <a:t>turizam – more, klima, kulturno-povijesne znamenitosti</a:t>
            </a:r>
          </a:p>
          <a:p>
            <a:r>
              <a:rPr lang="hr-HR" sz="2400" dirty="0"/>
              <a:t>Andora, Malta, San Marino – turizam je glavni izvor prihoda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000" i="1" dirty="0"/>
              <a:t>Koje su pozitivne, a koje negativne posljedice naglog razvoja turizma?</a:t>
            </a:r>
          </a:p>
        </p:txBody>
      </p:sp>
      <p:pic>
        <p:nvPicPr>
          <p:cNvPr id="6" name="Slika 5" descr="Slika na kojoj se prikazuje na otvorenom, zgrada, nebo, staro&#10;&#10;Opis je automatski generiran">
            <a:extLst>
              <a:ext uri="{FF2B5EF4-FFF2-40B4-BE49-F238E27FC236}">
                <a16:creationId xmlns:a16="http://schemas.microsoft.com/office/drawing/2014/main" id="{9CA1C090-24CB-43A6-9876-0A06702A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4" y="2417844"/>
            <a:ext cx="4912887" cy="355928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E97619D-CD2C-4478-B117-1F2C7BC558B2}"/>
              </a:ext>
            </a:extLst>
          </p:cNvPr>
          <p:cNvSpPr txBox="1"/>
          <p:nvPr/>
        </p:nvSpPr>
        <p:spPr>
          <a:xfrm>
            <a:off x="347472" y="6004560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Fatima, Portugal (vjerski turizam)</a:t>
            </a:r>
          </a:p>
        </p:txBody>
      </p:sp>
    </p:spTree>
    <p:extLst>
      <p:ext uri="{BB962C8B-B14F-4D97-AF65-F5344CB8AC3E}">
        <p14:creationId xmlns:p14="http://schemas.microsoft.com/office/powerpoint/2010/main" val="298739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87581E6-7D48-4FC3-B329-894B5567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714" y="948267"/>
            <a:ext cx="7568775" cy="5147733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FF80ECE-285F-434F-B21A-E78D61A2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4" y="1136064"/>
            <a:ext cx="2762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367</Words>
  <Application>Microsoft Office PowerPoint</Application>
  <PresentationFormat>Široki zaslon</PresentationFormat>
  <Paragraphs>58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Calibri Light</vt:lpstr>
      <vt:lpstr>Calibri</vt:lpstr>
      <vt:lpstr>Arial</vt:lpstr>
      <vt:lpstr>Montserrat-Regular</vt:lpstr>
      <vt:lpstr>Office Theme</vt:lpstr>
      <vt:lpstr>Život u europskom Sredozemlju</vt:lpstr>
      <vt:lpstr>ISHODI</vt:lpstr>
      <vt:lpstr>Gospodarstvo</vt:lpstr>
      <vt:lpstr>Poljoprivreda </vt:lpstr>
      <vt:lpstr>PowerPoint prezentacija</vt:lpstr>
      <vt:lpstr>Ribarstvo</vt:lpstr>
      <vt:lpstr>Industrija</vt:lpstr>
      <vt:lpstr>Pomorstvo i turizam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80</cp:revision>
  <dcterms:created xsi:type="dcterms:W3CDTF">2021-01-04T08:54:24Z</dcterms:created>
  <dcterms:modified xsi:type="dcterms:W3CDTF">2021-07-09T11:07:44Z</dcterms:modified>
</cp:coreProperties>
</file>